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5" autoAdjust="0"/>
    <p:restoredTop sz="94660"/>
  </p:normalViewPr>
  <p:slideViewPr>
    <p:cSldViewPr snapToGrid="0">
      <p:cViewPr varScale="1">
        <p:scale>
          <a:sx n="63" d="100"/>
          <a:sy n="63" d="100"/>
        </p:scale>
        <p:origin x="102" y="4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FAE547E-B020-4F08-9AFF-2A798B4008BB}" type="datetimeFigureOut">
              <a:rPr lang="en-US" smtClean="0"/>
              <a:t>8/15/2014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F1E0E9-CC80-4026-B9CE-6955876DBD54}" type="slidenum">
              <a:rPr lang="en-US" smtClean="0"/>
              <a:t>‹#›</a:t>
            </a:fld>
            <a:endParaRPr lang="en-US"/>
          </a:p>
        </p:txBody>
      </p:sp>
    </p:spTree>
    <p:extLst>
      <p:ext uri="{BB962C8B-B14F-4D97-AF65-F5344CB8AC3E}">
        <p14:creationId xmlns:p14="http://schemas.microsoft.com/office/powerpoint/2010/main" val="3022159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AE547E-B020-4F08-9AFF-2A798B4008BB}" type="datetimeFigureOut">
              <a:rPr lang="en-US" smtClean="0"/>
              <a:t>8/15/2014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F1E0E9-CC80-4026-B9CE-6955876DBD54}" type="slidenum">
              <a:rPr lang="en-US" smtClean="0"/>
              <a:t>‹#›</a:t>
            </a:fld>
            <a:endParaRPr lang="en-US"/>
          </a:p>
        </p:txBody>
      </p:sp>
    </p:spTree>
    <p:extLst>
      <p:ext uri="{BB962C8B-B14F-4D97-AF65-F5344CB8AC3E}">
        <p14:creationId xmlns:p14="http://schemas.microsoft.com/office/powerpoint/2010/main" val="3795282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AE547E-B020-4F08-9AFF-2A798B4008BB}" type="datetimeFigureOut">
              <a:rPr lang="en-US" smtClean="0"/>
              <a:t>8/15/2014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F1E0E9-CC80-4026-B9CE-6955876DBD54}" type="slidenum">
              <a:rPr lang="en-US" smtClean="0"/>
              <a:t>‹#›</a:t>
            </a:fld>
            <a:endParaRPr lang="en-US"/>
          </a:p>
        </p:txBody>
      </p:sp>
    </p:spTree>
    <p:extLst>
      <p:ext uri="{BB962C8B-B14F-4D97-AF65-F5344CB8AC3E}">
        <p14:creationId xmlns:p14="http://schemas.microsoft.com/office/powerpoint/2010/main" val="4013572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AE547E-B020-4F08-9AFF-2A798B4008BB}" type="datetimeFigureOut">
              <a:rPr lang="en-US" smtClean="0"/>
              <a:t>8/15/2014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F1E0E9-CC80-4026-B9CE-6955876DBD54}" type="slidenum">
              <a:rPr lang="en-US" smtClean="0"/>
              <a:t>‹#›</a:t>
            </a:fld>
            <a:endParaRPr lang="en-US"/>
          </a:p>
        </p:txBody>
      </p:sp>
    </p:spTree>
    <p:extLst>
      <p:ext uri="{BB962C8B-B14F-4D97-AF65-F5344CB8AC3E}">
        <p14:creationId xmlns:p14="http://schemas.microsoft.com/office/powerpoint/2010/main" val="3306383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AE547E-B020-4F08-9AFF-2A798B4008BB}" type="datetimeFigureOut">
              <a:rPr lang="en-US" smtClean="0"/>
              <a:t>8/15/2014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F1E0E9-CC80-4026-B9CE-6955876DBD54}" type="slidenum">
              <a:rPr lang="en-US" smtClean="0"/>
              <a:t>‹#›</a:t>
            </a:fld>
            <a:endParaRPr lang="en-US"/>
          </a:p>
        </p:txBody>
      </p:sp>
    </p:spTree>
    <p:extLst>
      <p:ext uri="{BB962C8B-B14F-4D97-AF65-F5344CB8AC3E}">
        <p14:creationId xmlns:p14="http://schemas.microsoft.com/office/powerpoint/2010/main" val="2363365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FAE547E-B020-4F08-9AFF-2A798B4008BB}" type="datetimeFigureOut">
              <a:rPr lang="en-US" smtClean="0"/>
              <a:t>8/15/2014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F1E0E9-CC80-4026-B9CE-6955876DBD54}" type="slidenum">
              <a:rPr lang="en-US" smtClean="0"/>
              <a:t>‹#›</a:t>
            </a:fld>
            <a:endParaRPr lang="en-US"/>
          </a:p>
        </p:txBody>
      </p:sp>
    </p:spTree>
    <p:extLst>
      <p:ext uri="{BB962C8B-B14F-4D97-AF65-F5344CB8AC3E}">
        <p14:creationId xmlns:p14="http://schemas.microsoft.com/office/powerpoint/2010/main" val="617408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FAE547E-B020-4F08-9AFF-2A798B4008BB}" type="datetimeFigureOut">
              <a:rPr lang="en-US" smtClean="0"/>
              <a:t>8/15/2014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F1E0E9-CC80-4026-B9CE-6955876DBD54}" type="slidenum">
              <a:rPr lang="en-US" smtClean="0"/>
              <a:t>‹#›</a:t>
            </a:fld>
            <a:endParaRPr lang="en-US"/>
          </a:p>
        </p:txBody>
      </p:sp>
    </p:spTree>
    <p:extLst>
      <p:ext uri="{BB962C8B-B14F-4D97-AF65-F5344CB8AC3E}">
        <p14:creationId xmlns:p14="http://schemas.microsoft.com/office/powerpoint/2010/main" val="2706451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FAE547E-B020-4F08-9AFF-2A798B4008BB}" type="datetimeFigureOut">
              <a:rPr lang="en-US" smtClean="0"/>
              <a:t>8/15/2014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F1E0E9-CC80-4026-B9CE-6955876DBD54}" type="slidenum">
              <a:rPr lang="en-US" smtClean="0"/>
              <a:t>‹#›</a:t>
            </a:fld>
            <a:endParaRPr lang="en-US"/>
          </a:p>
        </p:txBody>
      </p:sp>
    </p:spTree>
    <p:extLst>
      <p:ext uri="{BB962C8B-B14F-4D97-AF65-F5344CB8AC3E}">
        <p14:creationId xmlns:p14="http://schemas.microsoft.com/office/powerpoint/2010/main" val="2053246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AE547E-B020-4F08-9AFF-2A798B4008BB}" type="datetimeFigureOut">
              <a:rPr lang="en-US" smtClean="0"/>
              <a:t>8/15/2014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F1E0E9-CC80-4026-B9CE-6955876DBD54}" type="slidenum">
              <a:rPr lang="en-US" smtClean="0"/>
              <a:t>‹#›</a:t>
            </a:fld>
            <a:endParaRPr lang="en-US"/>
          </a:p>
        </p:txBody>
      </p:sp>
    </p:spTree>
    <p:extLst>
      <p:ext uri="{BB962C8B-B14F-4D97-AF65-F5344CB8AC3E}">
        <p14:creationId xmlns:p14="http://schemas.microsoft.com/office/powerpoint/2010/main" val="2250547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AE547E-B020-4F08-9AFF-2A798B4008BB}" type="datetimeFigureOut">
              <a:rPr lang="en-US" smtClean="0"/>
              <a:t>8/15/2014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F1E0E9-CC80-4026-B9CE-6955876DBD54}" type="slidenum">
              <a:rPr lang="en-US" smtClean="0"/>
              <a:t>‹#›</a:t>
            </a:fld>
            <a:endParaRPr lang="en-US"/>
          </a:p>
        </p:txBody>
      </p:sp>
    </p:spTree>
    <p:extLst>
      <p:ext uri="{BB962C8B-B14F-4D97-AF65-F5344CB8AC3E}">
        <p14:creationId xmlns:p14="http://schemas.microsoft.com/office/powerpoint/2010/main" val="3422741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AE547E-B020-4F08-9AFF-2A798B4008BB}" type="datetimeFigureOut">
              <a:rPr lang="en-US" smtClean="0"/>
              <a:t>8/15/2014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F1E0E9-CC80-4026-B9CE-6955876DBD54}" type="slidenum">
              <a:rPr lang="en-US" smtClean="0"/>
              <a:t>‹#›</a:t>
            </a:fld>
            <a:endParaRPr lang="en-US"/>
          </a:p>
        </p:txBody>
      </p:sp>
    </p:spTree>
    <p:extLst>
      <p:ext uri="{BB962C8B-B14F-4D97-AF65-F5344CB8AC3E}">
        <p14:creationId xmlns:p14="http://schemas.microsoft.com/office/powerpoint/2010/main" val="1688214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AE547E-B020-4F08-9AFF-2A798B4008BB}" type="datetimeFigureOut">
              <a:rPr lang="en-US" smtClean="0"/>
              <a:t>8/15/2014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F1E0E9-CC80-4026-B9CE-6955876DBD54}" type="slidenum">
              <a:rPr lang="en-US" smtClean="0"/>
              <a:t>‹#›</a:t>
            </a:fld>
            <a:endParaRPr lang="en-US"/>
          </a:p>
        </p:txBody>
      </p:sp>
    </p:spTree>
    <p:extLst>
      <p:ext uri="{BB962C8B-B14F-4D97-AF65-F5344CB8AC3E}">
        <p14:creationId xmlns:p14="http://schemas.microsoft.com/office/powerpoint/2010/main" val="2377310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solidFill>
                  <a:schemeClr val="bg1"/>
                </a:solidFill>
                <a:latin typeface="Times New Roman" panose="02020603050405020304" pitchFamily="18" charset="0"/>
                <a:cs typeface="Times New Roman" panose="02020603050405020304" pitchFamily="18" charset="0"/>
              </a:rPr>
              <a:t>The Order of Worship for Preparatory Service</a:t>
            </a:r>
            <a:endParaRPr lang="en-US" dirty="0">
              <a:solidFill>
                <a:schemeClr val="bg1"/>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normAutofit/>
          </a:bodyPr>
          <a:lstStyle/>
          <a:p>
            <a:r>
              <a:rPr lang="en-US" sz="4000" dirty="0" smtClean="0">
                <a:solidFill>
                  <a:schemeClr val="bg1"/>
                </a:solidFill>
                <a:latin typeface="Times New Roman" panose="02020603050405020304" pitchFamily="18" charset="0"/>
                <a:cs typeface="Times New Roman" panose="02020603050405020304" pitchFamily="18" charset="0"/>
              </a:rPr>
              <a:t>Thooyaba</a:t>
            </a:r>
            <a:endParaRPr lang="en-US" sz="4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767600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buNone/>
            </a:pPr>
            <a:r>
              <a:rPr lang="en-US" dirty="0" smtClean="0">
                <a:solidFill>
                  <a:schemeClr val="bg1"/>
                </a:solidFill>
                <a:latin typeface="Times New Roman" panose="02020603050405020304" pitchFamily="18" charset="0"/>
                <a:cs typeface="Times New Roman" panose="02020603050405020304" pitchFamily="18" charset="0"/>
              </a:rPr>
              <a:t>P: </a:t>
            </a:r>
            <a:r>
              <a:rPr lang="en-US" i="1" dirty="0" smtClean="0">
                <a:solidFill>
                  <a:schemeClr val="bg1"/>
                </a:solidFill>
                <a:latin typeface="Times New Roman" panose="02020603050405020304" pitchFamily="18" charset="0"/>
                <a:cs typeface="Times New Roman" panose="02020603050405020304" pitchFamily="18" charset="0"/>
              </a:rPr>
              <a:t>(Putting on the stole) </a:t>
            </a:r>
            <a:r>
              <a:rPr lang="en-US" dirty="0" smtClean="0">
                <a:solidFill>
                  <a:schemeClr val="bg1"/>
                </a:solidFill>
                <a:latin typeface="Times New Roman" panose="02020603050405020304" pitchFamily="18" charset="0"/>
                <a:cs typeface="Times New Roman" panose="02020603050405020304" pitchFamily="18" charset="0"/>
              </a:rPr>
              <a:t>Equip me, O Lord, with strength to fight against evil.</a:t>
            </a:r>
          </a:p>
          <a:p>
            <a:pPr marL="0" indent="0">
              <a:buNone/>
            </a:pPr>
            <a:r>
              <a:rPr lang="en-US" dirty="0" smtClean="0">
                <a:solidFill>
                  <a:schemeClr val="bg1"/>
                </a:solidFill>
                <a:latin typeface="Times New Roman" panose="02020603050405020304" pitchFamily="18" charset="0"/>
                <a:cs typeface="Times New Roman" panose="02020603050405020304" pitchFamily="18" charset="0"/>
              </a:rPr>
              <a:t>P: </a:t>
            </a:r>
            <a:r>
              <a:rPr lang="en-US" i="1" dirty="0" smtClean="0">
                <a:solidFill>
                  <a:schemeClr val="bg1"/>
                </a:solidFill>
                <a:latin typeface="Times New Roman" panose="02020603050405020304" pitchFamily="18" charset="0"/>
                <a:cs typeface="Times New Roman" panose="02020603050405020304" pitchFamily="18" charset="0"/>
              </a:rPr>
              <a:t>(Putting on the girdle) </a:t>
            </a:r>
            <a:r>
              <a:rPr lang="en-US" dirty="0" smtClean="0">
                <a:solidFill>
                  <a:schemeClr val="bg1"/>
                </a:solidFill>
                <a:latin typeface="Times New Roman" panose="02020603050405020304" pitchFamily="18" charset="0"/>
                <a:cs typeface="Times New Roman" panose="02020603050405020304" pitchFamily="18" charset="0"/>
              </a:rPr>
              <a:t>Gird me, O Lord, with the sword of Your Spirit.</a:t>
            </a:r>
          </a:p>
          <a:p>
            <a:pPr marL="0" indent="0">
              <a:buNone/>
            </a:pPr>
            <a:r>
              <a:rPr lang="en-US" dirty="0" smtClean="0">
                <a:solidFill>
                  <a:schemeClr val="bg1"/>
                </a:solidFill>
                <a:latin typeface="Times New Roman" panose="02020603050405020304" pitchFamily="18" charset="0"/>
                <a:cs typeface="Times New Roman" panose="02020603050405020304" pitchFamily="18" charset="0"/>
              </a:rPr>
              <a:t>P: </a:t>
            </a:r>
            <a:r>
              <a:rPr lang="en-US" i="1" dirty="0" smtClean="0">
                <a:solidFill>
                  <a:schemeClr val="bg1"/>
                </a:solidFill>
                <a:latin typeface="Times New Roman" panose="02020603050405020304" pitchFamily="18" charset="0"/>
                <a:cs typeface="Times New Roman" panose="02020603050405020304" pitchFamily="18" charset="0"/>
              </a:rPr>
              <a:t>(Putting on the left sleeve)</a:t>
            </a:r>
            <a:r>
              <a:rPr lang="en-US" dirty="0" smtClean="0">
                <a:solidFill>
                  <a:schemeClr val="bg1"/>
                </a:solidFill>
                <a:latin typeface="Times New Roman" panose="02020603050405020304" pitchFamily="18" charset="0"/>
                <a:cs typeface="Times New Roman" panose="02020603050405020304" pitchFamily="18" charset="0"/>
              </a:rPr>
              <a:t> O Lord, make us chosen vessels for ministering to Your honor, consecrate every member of our body for Your service, our hand to perform all the tasks that You may reveal to us.</a:t>
            </a:r>
          </a:p>
          <a:p>
            <a:pPr marL="0" indent="0">
              <a:buNone/>
            </a:pPr>
            <a:r>
              <a:rPr lang="en-US" dirty="0" smtClean="0">
                <a:solidFill>
                  <a:schemeClr val="bg1"/>
                </a:solidFill>
                <a:latin typeface="Times New Roman" panose="02020603050405020304" pitchFamily="18" charset="0"/>
                <a:cs typeface="Times New Roman" panose="02020603050405020304" pitchFamily="18" charset="0"/>
              </a:rPr>
              <a:t>P: </a:t>
            </a:r>
            <a:r>
              <a:rPr lang="en-US" i="1" dirty="0" smtClean="0">
                <a:solidFill>
                  <a:schemeClr val="bg1"/>
                </a:solidFill>
                <a:latin typeface="Times New Roman" panose="02020603050405020304" pitchFamily="18" charset="0"/>
                <a:cs typeface="Times New Roman" panose="02020603050405020304" pitchFamily="18" charset="0"/>
              </a:rPr>
              <a:t>(Putting on the right sleeve) </a:t>
            </a:r>
            <a:r>
              <a:rPr lang="en-US" dirty="0" smtClean="0">
                <a:solidFill>
                  <a:schemeClr val="bg1"/>
                </a:solidFill>
                <a:latin typeface="Times New Roman" panose="02020603050405020304" pitchFamily="18" charset="0"/>
                <a:cs typeface="Times New Roman" panose="02020603050405020304" pitchFamily="18" charset="0"/>
              </a:rPr>
              <a:t>May Your right hand O Lord, support me and chasten me.</a:t>
            </a:r>
          </a:p>
        </p:txBody>
      </p:sp>
      <p:sp>
        <p:nvSpPr>
          <p:cNvPr id="4" name="Title 3"/>
          <p:cNvSpPr>
            <a:spLocks noGrp="1"/>
          </p:cNvSpPr>
          <p:nvPr>
            <p:ph type="title"/>
          </p:nvPr>
        </p:nvSpPr>
        <p:spPr/>
        <p:txBody>
          <a:bodyPr/>
          <a:lstStyle/>
          <a:p>
            <a:pPr algn="ctr"/>
            <a:r>
              <a:rPr lang="en-US" dirty="0" smtClean="0">
                <a:solidFill>
                  <a:schemeClr val="bg1"/>
                </a:solidFill>
                <a:latin typeface="Times New Roman" panose="02020603050405020304" pitchFamily="18" charset="0"/>
                <a:cs typeface="Times New Roman" panose="02020603050405020304" pitchFamily="18" charset="0"/>
              </a:rPr>
              <a:t>Part II</a:t>
            </a:r>
            <a:br>
              <a:rPr lang="en-US" dirty="0" smtClean="0">
                <a:solidFill>
                  <a:schemeClr val="bg1"/>
                </a:solidFill>
                <a:latin typeface="Times New Roman" panose="02020603050405020304" pitchFamily="18" charset="0"/>
                <a:cs typeface="Times New Roman" panose="02020603050405020304" pitchFamily="18" charset="0"/>
              </a:rPr>
            </a:br>
            <a:r>
              <a:rPr lang="en-US" i="1" dirty="0" smtClean="0">
                <a:solidFill>
                  <a:schemeClr val="bg1"/>
                </a:solidFill>
                <a:latin typeface="Times New Roman" panose="02020603050405020304" pitchFamily="18" charset="0"/>
                <a:cs typeface="Times New Roman" panose="02020603050405020304" pitchFamily="18" charset="0"/>
              </a:rPr>
              <a:t>[Vesting of the Priest]</a:t>
            </a:r>
            <a:endParaRPr lang="en-US"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60321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buNone/>
            </a:pPr>
            <a:r>
              <a:rPr lang="en-US" dirty="0" smtClean="0">
                <a:solidFill>
                  <a:schemeClr val="bg1"/>
                </a:solidFill>
                <a:latin typeface="Times New Roman" panose="02020603050405020304" pitchFamily="18" charset="0"/>
                <a:cs typeface="Times New Roman" panose="02020603050405020304" pitchFamily="18" charset="0"/>
              </a:rPr>
              <a:t>P: </a:t>
            </a:r>
            <a:r>
              <a:rPr lang="en-US" i="1" dirty="0" smtClean="0">
                <a:solidFill>
                  <a:schemeClr val="bg1"/>
                </a:solidFill>
                <a:latin typeface="Times New Roman" panose="02020603050405020304" pitchFamily="18" charset="0"/>
                <a:cs typeface="Times New Roman" panose="02020603050405020304" pitchFamily="18" charset="0"/>
              </a:rPr>
              <a:t>(Putting on the cape) </a:t>
            </a:r>
            <a:r>
              <a:rPr lang="en-US" dirty="0" smtClean="0">
                <a:solidFill>
                  <a:schemeClr val="bg1"/>
                </a:solidFill>
                <a:latin typeface="Times New Roman" panose="02020603050405020304" pitchFamily="18" charset="0"/>
                <a:cs typeface="Times New Roman" panose="02020603050405020304" pitchFamily="18" charset="0"/>
              </a:rPr>
              <a:t>O Lord, You will clothe Your priests with justice and Your righteous ones with glory. Do not turn away Your face from me, for the sake of Your Anointed.</a:t>
            </a:r>
          </a:p>
          <a:p>
            <a:pPr marL="0" indent="0">
              <a:buNone/>
            </a:pPr>
            <a:r>
              <a:rPr lang="en-US" dirty="0" smtClean="0">
                <a:solidFill>
                  <a:schemeClr val="bg1"/>
                </a:solidFill>
                <a:latin typeface="Times New Roman" panose="02020603050405020304" pitchFamily="18" charset="0"/>
                <a:cs typeface="Times New Roman" panose="02020603050405020304" pitchFamily="18" charset="0"/>
              </a:rPr>
              <a:t>P: </a:t>
            </a:r>
            <a:r>
              <a:rPr lang="en-US" i="1" dirty="0" smtClean="0">
                <a:solidFill>
                  <a:schemeClr val="bg1"/>
                </a:solidFill>
                <a:latin typeface="Times New Roman" panose="02020603050405020304" pitchFamily="18" charset="0"/>
                <a:cs typeface="Times New Roman" panose="02020603050405020304" pitchFamily="18" charset="0"/>
              </a:rPr>
              <a:t>(Placing the bread on the paten) </a:t>
            </a:r>
            <a:r>
              <a:rPr lang="en-US" dirty="0" smtClean="0">
                <a:solidFill>
                  <a:schemeClr val="bg1"/>
                </a:solidFill>
                <a:latin typeface="Times New Roman" panose="02020603050405020304" pitchFamily="18" charset="0"/>
                <a:cs typeface="Times New Roman" panose="02020603050405020304" pitchFamily="18" charset="0"/>
              </a:rPr>
              <a:t>Our Lord was led like a lamb for slaughter.  As a sheep before the shearer is dumb, so He did not open His mouth before accusers.  In holiness, O Lord, You have established Your kingdom. The Lord will reign forever and ever.</a:t>
            </a:r>
          </a:p>
        </p:txBody>
      </p:sp>
      <p:sp>
        <p:nvSpPr>
          <p:cNvPr id="4" name="Title 3"/>
          <p:cNvSpPr>
            <a:spLocks noGrp="1"/>
          </p:cNvSpPr>
          <p:nvPr>
            <p:ph type="title"/>
          </p:nvPr>
        </p:nvSpPr>
        <p:spPr/>
        <p:txBody>
          <a:bodyPr/>
          <a:lstStyle/>
          <a:p>
            <a:pPr algn="ctr"/>
            <a:r>
              <a:rPr lang="en-US" dirty="0" smtClean="0">
                <a:solidFill>
                  <a:schemeClr val="bg1"/>
                </a:solidFill>
                <a:latin typeface="Times New Roman" panose="02020603050405020304" pitchFamily="18" charset="0"/>
                <a:cs typeface="Times New Roman" panose="02020603050405020304" pitchFamily="18" charset="0"/>
              </a:rPr>
              <a:t>Part II</a:t>
            </a:r>
            <a:br>
              <a:rPr lang="en-US" dirty="0" smtClean="0">
                <a:solidFill>
                  <a:schemeClr val="bg1"/>
                </a:solidFill>
                <a:latin typeface="Times New Roman" panose="02020603050405020304" pitchFamily="18" charset="0"/>
                <a:cs typeface="Times New Roman" panose="02020603050405020304" pitchFamily="18" charset="0"/>
              </a:rPr>
            </a:br>
            <a:r>
              <a:rPr lang="en-US" i="1" dirty="0" smtClean="0">
                <a:solidFill>
                  <a:schemeClr val="bg1"/>
                </a:solidFill>
                <a:latin typeface="Times New Roman" panose="02020603050405020304" pitchFamily="18" charset="0"/>
                <a:cs typeface="Times New Roman" panose="02020603050405020304" pitchFamily="18" charset="0"/>
              </a:rPr>
              <a:t>[Vesting of the Priest]</a:t>
            </a:r>
            <a:endParaRPr lang="en-US"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07141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buNone/>
            </a:pPr>
            <a:r>
              <a:rPr lang="en-US" dirty="0" smtClean="0">
                <a:solidFill>
                  <a:schemeClr val="bg1"/>
                </a:solidFill>
                <a:latin typeface="Times New Roman" panose="02020603050405020304" pitchFamily="18" charset="0"/>
                <a:cs typeface="Times New Roman" panose="02020603050405020304" pitchFamily="18" charset="0"/>
              </a:rPr>
              <a:t>P: </a:t>
            </a:r>
            <a:r>
              <a:rPr lang="en-US" i="1" dirty="0" smtClean="0">
                <a:solidFill>
                  <a:schemeClr val="bg1"/>
                </a:solidFill>
                <a:latin typeface="Times New Roman" panose="02020603050405020304" pitchFamily="18" charset="0"/>
                <a:cs typeface="Times New Roman" panose="02020603050405020304" pitchFamily="18" charset="0"/>
              </a:rPr>
              <a:t>(Mixing water and wine in the chalice) </a:t>
            </a:r>
            <a:r>
              <a:rPr lang="en-US" dirty="0" smtClean="0">
                <a:solidFill>
                  <a:schemeClr val="bg1"/>
                </a:solidFill>
                <a:latin typeface="Times New Roman" panose="02020603050405020304" pitchFamily="18" charset="0"/>
                <a:cs typeface="Times New Roman" panose="02020603050405020304" pitchFamily="18" charset="0"/>
              </a:rPr>
              <a:t>Our Lord was crucified between two robbers and His side was pierced with a spear. Thence flowed blood and water to atone for the sins of all creation.</a:t>
            </a:r>
          </a:p>
          <a:p>
            <a:pPr marL="0" indent="0">
              <a:buNone/>
            </a:pPr>
            <a:r>
              <a:rPr lang="en-US" dirty="0" smtClean="0">
                <a:solidFill>
                  <a:schemeClr val="bg1"/>
                </a:solidFill>
                <a:latin typeface="Times New Roman" panose="02020603050405020304" pitchFamily="18" charset="0"/>
                <a:cs typeface="Times New Roman" panose="02020603050405020304" pitchFamily="18" charset="0"/>
              </a:rPr>
              <a:t>What shall I render to the Lord for all his goodness to me? I will take the cup of salvation and call upon the name of the Lord. I will pay my vows to the Lord in the presence of all His people.</a:t>
            </a:r>
          </a:p>
          <a:p>
            <a:pPr marL="0" indent="0">
              <a:buNone/>
            </a:pPr>
            <a:r>
              <a:rPr lang="en-US" dirty="0" smtClean="0">
                <a:solidFill>
                  <a:schemeClr val="bg1"/>
                </a:solidFill>
                <a:latin typeface="Times New Roman" panose="02020603050405020304" pitchFamily="18" charset="0"/>
                <a:cs typeface="Times New Roman" panose="02020603050405020304" pitchFamily="18" charset="0"/>
              </a:rPr>
              <a:t>O Jesus, first-born of God the Father, accept these offerings from the hands of Your weak and sinful servant.</a:t>
            </a:r>
          </a:p>
        </p:txBody>
      </p:sp>
      <p:sp>
        <p:nvSpPr>
          <p:cNvPr id="4" name="Title 3"/>
          <p:cNvSpPr>
            <a:spLocks noGrp="1"/>
          </p:cNvSpPr>
          <p:nvPr>
            <p:ph type="title"/>
          </p:nvPr>
        </p:nvSpPr>
        <p:spPr/>
        <p:txBody>
          <a:bodyPr/>
          <a:lstStyle/>
          <a:p>
            <a:pPr algn="ctr"/>
            <a:r>
              <a:rPr lang="en-US" dirty="0" smtClean="0">
                <a:solidFill>
                  <a:schemeClr val="bg1"/>
                </a:solidFill>
                <a:latin typeface="Times New Roman" panose="02020603050405020304" pitchFamily="18" charset="0"/>
                <a:cs typeface="Times New Roman" panose="02020603050405020304" pitchFamily="18" charset="0"/>
              </a:rPr>
              <a:t>Part II</a:t>
            </a:r>
            <a:br>
              <a:rPr lang="en-US" dirty="0" smtClean="0">
                <a:solidFill>
                  <a:schemeClr val="bg1"/>
                </a:solidFill>
                <a:latin typeface="Times New Roman" panose="02020603050405020304" pitchFamily="18" charset="0"/>
                <a:cs typeface="Times New Roman" panose="02020603050405020304" pitchFamily="18" charset="0"/>
              </a:rPr>
            </a:br>
            <a:r>
              <a:rPr lang="en-US" i="1" dirty="0" smtClean="0">
                <a:solidFill>
                  <a:schemeClr val="bg1"/>
                </a:solidFill>
                <a:latin typeface="Times New Roman" panose="02020603050405020304" pitchFamily="18" charset="0"/>
                <a:cs typeface="Times New Roman" panose="02020603050405020304" pitchFamily="18" charset="0"/>
              </a:rPr>
              <a:t>[Vesting of the Priest]</a:t>
            </a:r>
            <a:endParaRPr lang="en-US"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32227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buNone/>
            </a:pPr>
            <a:r>
              <a:rPr lang="en-US" dirty="0" smtClean="0">
                <a:solidFill>
                  <a:schemeClr val="bg1"/>
                </a:solidFill>
                <a:latin typeface="Times New Roman" panose="02020603050405020304" pitchFamily="18" charset="0"/>
                <a:cs typeface="Times New Roman" panose="02020603050405020304" pitchFamily="18" charset="0"/>
              </a:rPr>
              <a:t>P: </a:t>
            </a:r>
            <a:r>
              <a:rPr lang="en-US" i="1" dirty="0" smtClean="0">
                <a:solidFill>
                  <a:schemeClr val="bg1"/>
                </a:solidFill>
                <a:latin typeface="Times New Roman" panose="02020603050405020304" pitchFamily="18" charset="0"/>
                <a:cs typeface="Times New Roman" panose="02020603050405020304" pitchFamily="18" charset="0"/>
              </a:rPr>
              <a:t>(Covers the paten and chalice with </a:t>
            </a:r>
            <a:r>
              <a:rPr lang="en-US" i="1" dirty="0" err="1" smtClean="0">
                <a:solidFill>
                  <a:schemeClr val="bg1"/>
                </a:solidFill>
                <a:latin typeface="Times New Roman" panose="02020603050405020304" pitchFamily="18" charset="0"/>
                <a:cs typeface="Times New Roman" panose="02020603050405020304" pitchFamily="18" charset="0"/>
              </a:rPr>
              <a:t>kablanna</a:t>
            </a:r>
            <a:r>
              <a:rPr lang="en-US" i="1" dirty="0" smtClean="0">
                <a:solidFill>
                  <a:schemeClr val="bg1"/>
                </a:solidFill>
                <a:latin typeface="Times New Roman" panose="02020603050405020304" pitchFamily="18" charset="0"/>
                <a:cs typeface="Times New Roman" panose="02020603050405020304" pitchFamily="18" charset="0"/>
              </a:rPr>
              <a:t>, and prays kneeling) </a:t>
            </a:r>
            <a:r>
              <a:rPr lang="en-US" dirty="0" smtClean="0">
                <a:solidFill>
                  <a:schemeClr val="bg1"/>
                </a:solidFill>
                <a:latin typeface="Times New Roman" panose="02020603050405020304" pitchFamily="18" charset="0"/>
                <a:cs typeface="Times New Roman" panose="02020603050405020304" pitchFamily="18" charset="0"/>
              </a:rPr>
              <a:t>Lord God Almighty, kind and forgiving, I stretch out to You the hands of my heart, humbly asking You to pardon all my sins. I am not worthy, O Lord, to live wholly in You, or to receive from You the gift of Your divine mysteries. Yet I earnestly pray You to protect my mind from the snare of the adversary, my eyes from lustful looks, my ears from listening to worthless things, my hands from hurtful deeds, that my inner being may be moved and used by You now and always.</a:t>
            </a:r>
          </a:p>
        </p:txBody>
      </p:sp>
      <p:sp>
        <p:nvSpPr>
          <p:cNvPr id="4" name="Title 3"/>
          <p:cNvSpPr>
            <a:spLocks noGrp="1"/>
          </p:cNvSpPr>
          <p:nvPr>
            <p:ph type="title"/>
          </p:nvPr>
        </p:nvSpPr>
        <p:spPr/>
        <p:txBody>
          <a:bodyPr/>
          <a:lstStyle/>
          <a:p>
            <a:pPr algn="ctr"/>
            <a:r>
              <a:rPr lang="en-US" dirty="0" smtClean="0">
                <a:solidFill>
                  <a:schemeClr val="bg1"/>
                </a:solidFill>
                <a:latin typeface="Times New Roman" panose="02020603050405020304" pitchFamily="18" charset="0"/>
                <a:cs typeface="Times New Roman" panose="02020603050405020304" pitchFamily="18" charset="0"/>
              </a:rPr>
              <a:t>Part II</a:t>
            </a:r>
            <a:br>
              <a:rPr lang="en-US" dirty="0" smtClean="0">
                <a:solidFill>
                  <a:schemeClr val="bg1"/>
                </a:solidFill>
                <a:latin typeface="Times New Roman" panose="02020603050405020304" pitchFamily="18" charset="0"/>
                <a:cs typeface="Times New Roman" panose="02020603050405020304" pitchFamily="18" charset="0"/>
              </a:rPr>
            </a:br>
            <a:r>
              <a:rPr lang="en-US" i="1" dirty="0" smtClean="0">
                <a:solidFill>
                  <a:schemeClr val="bg1"/>
                </a:solidFill>
                <a:latin typeface="Times New Roman" panose="02020603050405020304" pitchFamily="18" charset="0"/>
                <a:cs typeface="Times New Roman" panose="02020603050405020304" pitchFamily="18" charset="0"/>
              </a:rPr>
              <a:t>[Vesting of the Priest]</a:t>
            </a:r>
            <a:endParaRPr lang="en-US"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38456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buNone/>
            </a:pPr>
            <a:r>
              <a:rPr lang="en-US" dirty="0" smtClean="0">
                <a:solidFill>
                  <a:schemeClr val="bg1"/>
                </a:solidFill>
                <a:latin typeface="Times New Roman" panose="02020603050405020304" pitchFamily="18" charset="0"/>
                <a:cs typeface="Times New Roman" panose="02020603050405020304" pitchFamily="18" charset="0"/>
              </a:rPr>
              <a:t>P: O Lamb of God, pure and spotless, who offered Himself to the Father for the redemption of the whole world, make us fit to offer ourselves to You as a living sacrifice, pleasing to You and following Your sacrifice for us.</a:t>
            </a:r>
          </a:p>
          <a:p>
            <a:pPr marL="0" indent="0">
              <a:buNone/>
            </a:pPr>
            <a:r>
              <a:rPr lang="en-US" dirty="0" smtClean="0">
                <a:solidFill>
                  <a:schemeClr val="bg1"/>
                </a:solidFill>
                <a:latin typeface="Times New Roman" panose="02020603050405020304" pitchFamily="18" charset="0"/>
                <a:cs typeface="Times New Roman" panose="02020603050405020304" pitchFamily="18" charset="0"/>
              </a:rPr>
              <a:t>	</a:t>
            </a:r>
          </a:p>
          <a:p>
            <a:pPr marL="0" indent="0">
              <a:buNone/>
            </a:pPr>
            <a:r>
              <a:rPr lang="en-US" i="1" dirty="0" smtClean="0">
                <a:solidFill>
                  <a:schemeClr val="bg1"/>
                </a:solidFill>
                <a:latin typeface="Times New Roman" panose="02020603050405020304" pitchFamily="18" charset="0"/>
                <a:cs typeface="Times New Roman" panose="02020603050405020304" pitchFamily="18" charset="0"/>
              </a:rPr>
              <a:t>[The Priest places his hands in the form of a cross, the right hand on top holding the paten and the left hand holding the chalice]</a:t>
            </a:r>
          </a:p>
          <a:p>
            <a:pPr marL="0" indent="0">
              <a:buNone/>
            </a:pPr>
            <a:endParaRPr lang="en-US" dirty="0" smtClean="0">
              <a:solidFill>
                <a:schemeClr val="bg1"/>
              </a:solidFill>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p:txBody>
          <a:bodyPr/>
          <a:lstStyle/>
          <a:p>
            <a:pPr algn="ctr"/>
            <a:r>
              <a:rPr lang="en-US" dirty="0" smtClean="0">
                <a:solidFill>
                  <a:schemeClr val="bg1"/>
                </a:solidFill>
                <a:latin typeface="Times New Roman" panose="02020603050405020304" pitchFamily="18" charset="0"/>
                <a:cs typeface="Times New Roman" panose="02020603050405020304" pitchFamily="18" charset="0"/>
              </a:rPr>
              <a:t>Prayer</a:t>
            </a:r>
            <a:endParaRPr lang="en-US"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060913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buNone/>
            </a:pPr>
            <a:r>
              <a:rPr lang="en-US" dirty="0" smtClean="0">
                <a:solidFill>
                  <a:schemeClr val="bg1"/>
                </a:solidFill>
                <a:latin typeface="Times New Roman" panose="02020603050405020304" pitchFamily="18" charset="0"/>
                <a:cs typeface="Times New Roman" panose="02020603050405020304" pitchFamily="18" charset="0"/>
              </a:rPr>
              <a:t>P: We recall the ministry of our divine Savior, the Lord Jesus Christ, and in accordance with His command, we meditate upon all that He did and suffered for our sake, and especially upon the annunciation, His glorious conception and birth, His baptism and fast, His suffering and crucifixion and death, His glorious resurrection and ascension, and His eternal presence with God the Father.</a:t>
            </a:r>
          </a:p>
          <a:p>
            <a:pPr marL="0" indent="0">
              <a:buNone/>
            </a:pPr>
            <a:r>
              <a:rPr lang="en-US" dirty="0" smtClean="0">
                <a:solidFill>
                  <a:schemeClr val="bg1"/>
                </a:solidFill>
                <a:latin typeface="Times New Roman" panose="02020603050405020304" pitchFamily="18" charset="0"/>
                <a:cs typeface="Times New Roman" panose="02020603050405020304" pitchFamily="18" charset="0"/>
              </a:rPr>
              <a:t>	</a:t>
            </a:r>
          </a:p>
          <a:p>
            <a:pPr marL="0" indent="0">
              <a:buNone/>
            </a:pPr>
            <a:r>
              <a:rPr lang="en-US" i="1" dirty="0" smtClean="0">
                <a:solidFill>
                  <a:schemeClr val="bg1"/>
                </a:solidFill>
                <a:latin typeface="Times New Roman" panose="02020603050405020304" pitchFamily="18" charset="0"/>
                <a:cs typeface="Times New Roman" panose="02020603050405020304" pitchFamily="18" charset="0"/>
              </a:rPr>
              <a:t>[The Priest places Chalice (east) and paten (west) on the </a:t>
            </a:r>
            <a:r>
              <a:rPr lang="en-US" i="1" dirty="0" err="1" smtClean="0">
                <a:solidFill>
                  <a:schemeClr val="bg1"/>
                </a:solidFill>
                <a:latin typeface="Times New Roman" panose="02020603050405020304" pitchFamily="18" charset="0"/>
                <a:cs typeface="Times New Roman" panose="02020603050405020304" pitchFamily="18" charset="0"/>
              </a:rPr>
              <a:t>Thabaleetha</a:t>
            </a:r>
            <a:r>
              <a:rPr lang="en-US" i="1" dirty="0" smtClean="0">
                <a:solidFill>
                  <a:schemeClr val="bg1"/>
                </a:solidFill>
                <a:latin typeface="Times New Roman" panose="02020603050405020304" pitchFamily="18" charset="0"/>
                <a:cs typeface="Times New Roman" panose="02020603050405020304" pitchFamily="18" charset="0"/>
              </a:rPr>
              <a:t> and covers them with the </a:t>
            </a:r>
            <a:r>
              <a:rPr lang="en-US" i="1" dirty="0" err="1" smtClean="0">
                <a:solidFill>
                  <a:schemeClr val="bg1"/>
                </a:solidFill>
                <a:latin typeface="Times New Roman" panose="02020603050405020304" pitchFamily="18" charset="0"/>
                <a:cs typeface="Times New Roman" panose="02020603050405020304" pitchFamily="18" charset="0"/>
              </a:rPr>
              <a:t>Sosappa</a:t>
            </a:r>
            <a:r>
              <a:rPr lang="en-US" i="1" dirty="0" smtClean="0">
                <a:solidFill>
                  <a:schemeClr val="bg1"/>
                </a:solidFill>
                <a:latin typeface="Times New Roman" panose="02020603050405020304" pitchFamily="18" charset="0"/>
                <a:cs typeface="Times New Roman" panose="02020603050405020304" pitchFamily="18" charset="0"/>
              </a:rPr>
              <a:t>]</a:t>
            </a:r>
          </a:p>
        </p:txBody>
      </p:sp>
      <p:sp>
        <p:nvSpPr>
          <p:cNvPr id="4" name="Title 3"/>
          <p:cNvSpPr>
            <a:spLocks noGrp="1"/>
          </p:cNvSpPr>
          <p:nvPr>
            <p:ph type="title"/>
          </p:nvPr>
        </p:nvSpPr>
        <p:spPr/>
        <p:txBody>
          <a:bodyPr/>
          <a:lstStyle/>
          <a:p>
            <a:pPr algn="ctr"/>
            <a:r>
              <a:rPr lang="en-US" dirty="0" smtClean="0">
                <a:solidFill>
                  <a:schemeClr val="bg1"/>
                </a:solidFill>
                <a:latin typeface="Times New Roman" panose="02020603050405020304" pitchFamily="18" charset="0"/>
                <a:cs typeface="Times New Roman" panose="02020603050405020304" pitchFamily="18" charset="0"/>
              </a:rPr>
              <a:t>Prayer</a:t>
            </a:r>
            <a:endParaRPr lang="en-US"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403053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buNone/>
            </a:pPr>
            <a:r>
              <a:rPr lang="en-US" dirty="0" smtClean="0">
                <a:solidFill>
                  <a:schemeClr val="bg1"/>
                </a:solidFill>
                <a:latin typeface="Times New Roman" panose="02020603050405020304" pitchFamily="18" charset="0"/>
                <a:cs typeface="Times New Roman" panose="02020603050405020304" pitchFamily="18" charset="0"/>
              </a:rPr>
              <a:t>P: We recall the ministry of our divine Savior, the Lord Jesus Christ, and in accordance with His command, we meditate upon all that He did and suffered for our sake, and especially upon the annunciation, His glorious conception and birth, His baptism and fast, His suffering and crucifixion and death, His glorious resurrection and ascension, and His eternal presence with God the Father.</a:t>
            </a:r>
          </a:p>
          <a:p>
            <a:pPr marL="0" indent="0">
              <a:buNone/>
            </a:pPr>
            <a:r>
              <a:rPr lang="en-US" dirty="0" smtClean="0">
                <a:solidFill>
                  <a:schemeClr val="bg1"/>
                </a:solidFill>
                <a:latin typeface="Times New Roman" panose="02020603050405020304" pitchFamily="18" charset="0"/>
                <a:cs typeface="Times New Roman" panose="02020603050405020304" pitchFamily="18" charset="0"/>
              </a:rPr>
              <a:t>	</a:t>
            </a:r>
          </a:p>
          <a:p>
            <a:pPr marL="0" indent="0">
              <a:buNone/>
            </a:pPr>
            <a:r>
              <a:rPr lang="en-US" i="1" dirty="0" smtClean="0">
                <a:solidFill>
                  <a:schemeClr val="bg1"/>
                </a:solidFill>
                <a:latin typeface="Times New Roman" panose="02020603050405020304" pitchFamily="18" charset="0"/>
                <a:cs typeface="Times New Roman" panose="02020603050405020304" pitchFamily="18" charset="0"/>
              </a:rPr>
              <a:t>[The Priest places Chalice (east) and paten (west) on the </a:t>
            </a:r>
            <a:r>
              <a:rPr lang="en-US" i="1" dirty="0" err="1" smtClean="0">
                <a:solidFill>
                  <a:schemeClr val="bg1"/>
                </a:solidFill>
                <a:latin typeface="Times New Roman" panose="02020603050405020304" pitchFamily="18" charset="0"/>
                <a:cs typeface="Times New Roman" panose="02020603050405020304" pitchFamily="18" charset="0"/>
              </a:rPr>
              <a:t>Thabaleetha</a:t>
            </a:r>
            <a:r>
              <a:rPr lang="en-US" i="1" dirty="0" smtClean="0">
                <a:solidFill>
                  <a:schemeClr val="bg1"/>
                </a:solidFill>
                <a:latin typeface="Times New Roman" panose="02020603050405020304" pitchFamily="18" charset="0"/>
                <a:cs typeface="Times New Roman" panose="02020603050405020304" pitchFamily="18" charset="0"/>
              </a:rPr>
              <a:t> and covers them with the </a:t>
            </a:r>
            <a:r>
              <a:rPr lang="en-US" i="1" dirty="0" err="1" smtClean="0">
                <a:solidFill>
                  <a:schemeClr val="bg1"/>
                </a:solidFill>
                <a:latin typeface="Times New Roman" panose="02020603050405020304" pitchFamily="18" charset="0"/>
                <a:cs typeface="Times New Roman" panose="02020603050405020304" pitchFamily="18" charset="0"/>
              </a:rPr>
              <a:t>Sosappa</a:t>
            </a:r>
            <a:r>
              <a:rPr lang="en-US" i="1" dirty="0" smtClean="0">
                <a:solidFill>
                  <a:schemeClr val="bg1"/>
                </a:solidFill>
                <a:latin typeface="Times New Roman" panose="02020603050405020304" pitchFamily="18" charset="0"/>
                <a:cs typeface="Times New Roman" panose="02020603050405020304" pitchFamily="18" charset="0"/>
              </a:rPr>
              <a:t>]</a:t>
            </a:r>
          </a:p>
        </p:txBody>
      </p:sp>
      <p:sp>
        <p:nvSpPr>
          <p:cNvPr id="4" name="Title 3"/>
          <p:cNvSpPr>
            <a:spLocks noGrp="1"/>
          </p:cNvSpPr>
          <p:nvPr>
            <p:ph type="title"/>
          </p:nvPr>
        </p:nvSpPr>
        <p:spPr/>
        <p:txBody>
          <a:bodyPr/>
          <a:lstStyle/>
          <a:p>
            <a:pPr algn="ctr"/>
            <a:r>
              <a:rPr lang="en-US" dirty="0" smtClean="0">
                <a:solidFill>
                  <a:schemeClr val="bg1"/>
                </a:solidFill>
                <a:latin typeface="Times New Roman" panose="02020603050405020304" pitchFamily="18" charset="0"/>
                <a:cs typeface="Times New Roman" panose="02020603050405020304" pitchFamily="18" charset="0"/>
              </a:rPr>
              <a:t>Prayer</a:t>
            </a:r>
            <a:endParaRPr lang="en-US"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40800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lgn="ctr">
              <a:buNone/>
            </a:pPr>
            <a:r>
              <a:rPr lang="en-US" dirty="0" smtClean="0">
                <a:solidFill>
                  <a:schemeClr val="bg1"/>
                </a:solidFill>
                <a:latin typeface="Times New Roman" panose="02020603050405020304" pitchFamily="18" charset="0"/>
                <a:cs typeface="Times New Roman" panose="02020603050405020304" pitchFamily="18" charset="0"/>
              </a:rPr>
              <a:t>The end of the Thooyaba Service.</a:t>
            </a:r>
            <a:endParaRPr lang="en-US" i="1" dirty="0" smtClean="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004299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latin typeface="Times New Roman" panose="02020603050405020304" pitchFamily="18" charset="0"/>
                <a:cs typeface="Times New Roman" panose="02020603050405020304" pitchFamily="18" charset="0"/>
              </a:rPr>
              <a:t>Part I</a:t>
            </a:r>
            <a:endParaRPr lang="en-US"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buNone/>
            </a:pPr>
            <a:r>
              <a:rPr lang="en-US" dirty="0" smtClean="0">
                <a:solidFill>
                  <a:schemeClr val="bg1"/>
                </a:solidFill>
                <a:latin typeface="Times New Roman" panose="02020603050405020304" pitchFamily="18" charset="0"/>
                <a:cs typeface="Times New Roman" panose="02020603050405020304" pitchFamily="18" charset="0"/>
              </a:rPr>
              <a:t>P: Glory be to the Father and to the Son and to the Holy Spirit.</a:t>
            </a:r>
          </a:p>
          <a:p>
            <a:pPr marL="0" indent="0">
              <a:buNone/>
            </a:pPr>
            <a:r>
              <a:rPr lang="en-US" b="1" dirty="0" smtClean="0">
                <a:solidFill>
                  <a:schemeClr val="bg1"/>
                </a:solidFill>
                <a:latin typeface="Times New Roman" panose="02020603050405020304" pitchFamily="18" charset="0"/>
                <a:cs typeface="Times New Roman" panose="02020603050405020304" pitchFamily="18" charset="0"/>
              </a:rPr>
              <a:t>C: Amen. Grant to us O Lord, weak and sinful as we are, we ask for Your mercy and Your compassion in this life and in the life to come.  Amen.</a:t>
            </a:r>
          </a:p>
          <a:p>
            <a:pPr marL="0" indent="0">
              <a:buNone/>
            </a:pPr>
            <a:r>
              <a:rPr lang="en-US" dirty="0" smtClean="0">
                <a:solidFill>
                  <a:schemeClr val="bg1"/>
                </a:solidFill>
                <a:latin typeface="Times New Roman" panose="02020603050405020304" pitchFamily="18" charset="0"/>
                <a:cs typeface="Times New Roman" panose="02020603050405020304" pitchFamily="18" charset="0"/>
              </a:rPr>
              <a:t>P: O Lord, You are merciful and loving to each one of us.  Give to us reverence and understanding of heart, that we may hold ourselves in Your presence free from all discord and impurity, and worship You as Lord and Creator, as is Your due, both now and forever.</a:t>
            </a:r>
          </a:p>
          <a:p>
            <a:pPr marL="0" indent="0">
              <a:buNone/>
            </a:pPr>
            <a:r>
              <a:rPr lang="en-US" b="1" dirty="0" smtClean="0">
                <a:solidFill>
                  <a:schemeClr val="bg1"/>
                </a:solidFill>
                <a:latin typeface="Times New Roman" panose="02020603050405020304" pitchFamily="18" charset="0"/>
                <a:cs typeface="Times New Roman" panose="02020603050405020304" pitchFamily="18" charset="0"/>
              </a:rPr>
              <a:t>C: Amen.</a:t>
            </a:r>
          </a:p>
          <a:p>
            <a:pPr marL="0" indent="0">
              <a:buNone/>
            </a:pPr>
            <a:endParaRPr lang="en-US"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380439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latin typeface="Times New Roman" panose="02020603050405020304" pitchFamily="18" charset="0"/>
                <a:cs typeface="Times New Roman" panose="02020603050405020304" pitchFamily="18" charset="0"/>
              </a:rPr>
              <a:t>Psalm 51 – Psalm of Confession</a:t>
            </a:r>
            <a:endParaRPr lang="en-US"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pPr marL="0" indent="0">
              <a:buNone/>
            </a:pPr>
            <a:r>
              <a:rPr lang="en-US" dirty="0" smtClean="0">
                <a:solidFill>
                  <a:schemeClr val="bg1"/>
                </a:solidFill>
                <a:latin typeface="Times New Roman" panose="02020603050405020304" pitchFamily="18" charset="0"/>
                <a:cs typeface="Times New Roman" panose="02020603050405020304" pitchFamily="18" charset="0"/>
              </a:rPr>
              <a:t>P: Have mercy on me O God, according to Your steadfast love; according to Your abundant mercy blot out my transgressions.</a:t>
            </a:r>
          </a:p>
          <a:p>
            <a:pPr marL="0" indent="0">
              <a:buNone/>
            </a:pPr>
            <a:r>
              <a:rPr lang="en-US" b="1" dirty="0" smtClean="0">
                <a:solidFill>
                  <a:schemeClr val="bg1"/>
                </a:solidFill>
                <a:latin typeface="Times New Roman" panose="02020603050405020304" pitchFamily="18" charset="0"/>
                <a:cs typeface="Times New Roman" panose="02020603050405020304" pitchFamily="18" charset="0"/>
              </a:rPr>
              <a:t>C: Wash me thoroughly from my iniquity, and cleanse me from my sin!</a:t>
            </a:r>
          </a:p>
          <a:p>
            <a:pPr marL="0" indent="0">
              <a:buNone/>
            </a:pPr>
            <a:r>
              <a:rPr lang="en-US" dirty="0" smtClean="0">
                <a:solidFill>
                  <a:schemeClr val="bg1"/>
                </a:solidFill>
                <a:latin typeface="Times New Roman" panose="02020603050405020304" pitchFamily="18" charset="0"/>
                <a:cs typeface="Times New Roman" panose="02020603050405020304" pitchFamily="18" charset="0"/>
              </a:rPr>
              <a:t>P: For I know my transgressions and my sin is ever before me.</a:t>
            </a:r>
          </a:p>
          <a:p>
            <a:pPr marL="0" indent="0">
              <a:buNone/>
            </a:pPr>
            <a:r>
              <a:rPr lang="en-US" b="1" dirty="0" smtClean="0">
                <a:solidFill>
                  <a:schemeClr val="bg1"/>
                </a:solidFill>
                <a:latin typeface="Times New Roman" panose="02020603050405020304" pitchFamily="18" charset="0"/>
                <a:cs typeface="Times New Roman" panose="02020603050405020304" pitchFamily="18" charset="0"/>
              </a:rPr>
              <a:t>C: Against You, You only have I sinned, and done that which is evil in Your sight.</a:t>
            </a:r>
          </a:p>
          <a:p>
            <a:pPr marL="0" indent="0">
              <a:buNone/>
            </a:pPr>
            <a:r>
              <a:rPr lang="en-US" dirty="0" smtClean="0">
                <a:solidFill>
                  <a:schemeClr val="bg1"/>
                </a:solidFill>
                <a:latin typeface="Times New Roman" panose="02020603050405020304" pitchFamily="18" charset="0"/>
                <a:cs typeface="Times New Roman" panose="02020603050405020304" pitchFamily="18" charset="0"/>
              </a:rPr>
              <a:t>P: Purge me with hyssop, and I shall be clean; wash me, and I shall be whiter than snow.</a:t>
            </a:r>
          </a:p>
          <a:p>
            <a:pPr marL="0" indent="0">
              <a:buNone/>
            </a:pPr>
            <a:r>
              <a:rPr lang="en-US" b="1" dirty="0" smtClean="0">
                <a:solidFill>
                  <a:schemeClr val="bg1"/>
                </a:solidFill>
                <a:latin typeface="Times New Roman" panose="02020603050405020304" pitchFamily="18" charset="0"/>
                <a:cs typeface="Times New Roman" panose="02020603050405020304" pitchFamily="18" charset="0"/>
              </a:rPr>
              <a:t>C: Hide Your face from my sins, and blot out all my iniquities.</a:t>
            </a:r>
          </a:p>
        </p:txBody>
      </p:sp>
    </p:spTree>
    <p:extLst>
      <p:ext uri="{BB962C8B-B14F-4D97-AF65-F5344CB8AC3E}">
        <p14:creationId xmlns:p14="http://schemas.microsoft.com/office/powerpoint/2010/main" val="39389378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latin typeface="Times New Roman" panose="02020603050405020304" pitchFamily="18" charset="0"/>
                <a:cs typeface="Times New Roman" panose="02020603050405020304" pitchFamily="18" charset="0"/>
              </a:rPr>
              <a:t>Psalm 51 – Psalm of Confession</a:t>
            </a:r>
            <a:endParaRPr lang="en-US"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pPr marL="0" indent="0">
              <a:buNone/>
            </a:pPr>
            <a:r>
              <a:rPr lang="en-US" dirty="0" smtClean="0">
                <a:solidFill>
                  <a:schemeClr val="bg1"/>
                </a:solidFill>
                <a:latin typeface="Times New Roman" panose="02020603050405020304" pitchFamily="18" charset="0"/>
                <a:cs typeface="Times New Roman" panose="02020603050405020304" pitchFamily="18" charset="0"/>
              </a:rPr>
              <a:t>P: Create in me a clean heart O God, and put a new and right spirit within me.</a:t>
            </a:r>
          </a:p>
          <a:p>
            <a:pPr marL="0" indent="0">
              <a:buNone/>
            </a:pPr>
            <a:r>
              <a:rPr lang="en-US" b="1" dirty="0" smtClean="0">
                <a:solidFill>
                  <a:schemeClr val="bg1"/>
                </a:solidFill>
                <a:latin typeface="Times New Roman" panose="02020603050405020304" pitchFamily="18" charset="0"/>
                <a:cs typeface="Times New Roman" panose="02020603050405020304" pitchFamily="18" charset="0"/>
              </a:rPr>
              <a:t>C: Cast me not away from Your presence, and take not Your Holy Spirit from me.</a:t>
            </a:r>
          </a:p>
          <a:p>
            <a:pPr marL="0" indent="0">
              <a:buNone/>
            </a:pPr>
            <a:r>
              <a:rPr lang="en-US" dirty="0" smtClean="0">
                <a:solidFill>
                  <a:schemeClr val="bg1"/>
                </a:solidFill>
                <a:latin typeface="Times New Roman" panose="02020603050405020304" pitchFamily="18" charset="0"/>
                <a:cs typeface="Times New Roman" panose="02020603050405020304" pitchFamily="18" charset="0"/>
              </a:rPr>
              <a:t>P: Restore to me the joy of Your salvation, and uphold me with a willing spirit.</a:t>
            </a:r>
          </a:p>
          <a:p>
            <a:pPr marL="0" indent="0">
              <a:buNone/>
            </a:pPr>
            <a:r>
              <a:rPr lang="en-US" b="1" dirty="0" smtClean="0">
                <a:solidFill>
                  <a:schemeClr val="bg1"/>
                </a:solidFill>
                <a:latin typeface="Times New Roman" panose="02020603050405020304" pitchFamily="18" charset="0"/>
                <a:cs typeface="Times New Roman" panose="02020603050405020304" pitchFamily="18" charset="0"/>
              </a:rPr>
              <a:t>C: O Lord, open my lips and my mouth shall show forth Your praise.</a:t>
            </a:r>
          </a:p>
          <a:p>
            <a:pPr marL="0" indent="0">
              <a:buNone/>
            </a:pPr>
            <a:r>
              <a:rPr lang="en-US" dirty="0" smtClean="0">
                <a:solidFill>
                  <a:schemeClr val="bg1"/>
                </a:solidFill>
                <a:latin typeface="Times New Roman" panose="02020603050405020304" pitchFamily="18" charset="0"/>
                <a:cs typeface="Times New Roman" panose="02020603050405020304" pitchFamily="18" charset="0"/>
              </a:rPr>
              <a:t>P: Glory be to the Father, to the Son, and to the Holy Spirit.</a:t>
            </a:r>
          </a:p>
          <a:p>
            <a:pPr marL="0" indent="0">
              <a:buNone/>
            </a:pPr>
            <a:r>
              <a:rPr lang="en-US" b="1" dirty="0" smtClean="0">
                <a:solidFill>
                  <a:schemeClr val="bg1"/>
                </a:solidFill>
                <a:latin typeface="Times New Roman" panose="02020603050405020304" pitchFamily="18" charset="0"/>
                <a:cs typeface="Times New Roman" panose="02020603050405020304" pitchFamily="18" charset="0"/>
              </a:rPr>
              <a:t>C: As it was in the beginning, is now and ever shall be world without end.  Amen.</a:t>
            </a:r>
          </a:p>
        </p:txBody>
      </p:sp>
    </p:spTree>
    <p:extLst>
      <p:ext uri="{BB962C8B-B14F-4D97-AF65-F5344CB8AC3E}">
        <p14:creationId xmlns:p14="http://schemas.microsoft.com/office/powerpoint/2010/main" val="4914564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solidFill>
                  <a:schemeClr val="bg1"/>
                </a:solidFill>
                <a:latin typeface="Times New Roman" panose="02020603050405020304" pitchFamily="18" charset="0"/>
                <a:cs typeface="Times New Roman" panose="02020603050405020304" pitchFamily="18" charset="0"/>
              </a:rPr>
              <a:t>Promeon</a:t>
            </a:r>
            <a:endParaRPr lang="en-US"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pPr marL="0" indent="0">
              <a:buNone/>
            </a:pPr>
            <a:r>
              <a:rPr lang="en-US" dirty="0" smtClean="0">
                <a:solidFill>
                  <a:schemeClr val="bg1"/>
                </a:solidFill>
                <a:latin typeface="Times New Roman" panose="02020603050405020304" pitchFamily="18" charset="0"/>
                <a:cs typeface="Times New Roman" panose="02020603050405020304" pitchFamily="18" charset="0"/>
              </a:rPr>
              <a:t>P: O Lord, grant us Your grace and Your mercy.</a:t>
            </a:r>
          </a:p>
          <a:p>
            <a:pPr marL="0" indent="0">
              <a:buNone/>
            </a:pPr>
            <a:r>
              <a:rPr lang="en-US" b="1" dirty="0" smtClean="0">
                <a:solidFill>
                  <a:schemeClr val="bg1"/>
                </a:solidFill>
                <a:latin typeface="Times New Roman" panose="02020603050405020304" pitchFamily="18" charset="0"/>
                <a:cs typeface="Times New Roman" panose="02020603050405020304" pitchFamily="18" charset="0"/>
              </a:rPr>
              <a:t>C: Merciful Lord, have mercy and help us</a:t>
            </a:r>
          </a:p>
          <a:p>
            <a:pPr marL="0" indent="0">
              <a:buNone/>
            </a:pPr>
            <a:r>
              <a:rPr lang="en-US" dirty="0" smtClean="0">
                <a:solidFill>
                  <a:schemeClr val="bg1"/>
                </a:solidFill>
                <a:latin typeface="Times New Roman" panose="02020603050405020304" pitchFamily="18" charset="0"/>
                <a:cs typeface="Times New Roman" panose="02020603050405020304" pitchFamily="18" charset="0"/>
              </a:rPr>
              <a:t>P: Help us, O Lord, continually to offer to You our praise and thanksgiving. To the One merciful Father, who hears the prayers of all sinners who calls upon Him; to the One merciful Son, who receives all who knock in penitence at His door; and to the One holy and life-giving Spirit who cleanses all who turn and seek Him, belong glory and honor and worship now and forever.</a:t>
            </a:r>
          </a:p>
          <a:p>
            <a:pPr marL="0" indent="0">
              <a:buNone/>
            </a:pPr>
            <a:r>
              <a:rPr lang="en-US" b="1" dirty="0" smtClean="0">
                <a:solidFill>
                  <a:schemeClr val="bg1"/>
                </a:solidFill>
                <a:latin typeface="Times New Roman" panose="02020603050405020304" pitchFamily="18" charset="0"/>
                <a:cs typeface="Times New Roman" panose="02020603050405020304" pitchFamily="18" charset="0"/>
              </a:rPr>
              <a:t>C: Amen.</a:t>
            </a:r>
          </a:p>
        </p:txBody>
      </p:sp>
    </p:spTree>
    <p:extLst>
      <p:ext uri="{BB962C8B-B14F-4D97-AF65-F5344CB8AC3E}">
        <p14:creationId xmlns:p14="http://schemas.microsoft.com/office/powerpoint/2010/main" val="11921922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solidFill>
                  <a:schemeClr val="bg1"/>
                </a:solidFill>
                <a:latin typeface="Times New Roman" panose="02020603050405020304" pitchFamily="18" charset="0"/>
                <a:cs typeface="Times New Roman" panose="02020603050405020304" pitchFamily="18" charset="0"/>
              </a:rPr>
              <a:t>Sedra</a:t>
            </a:r>
            <a:endParaRPr lang="en-US"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pPr marL="0" indent="0">
              <a:buNone/>
            </a:pPr>
            <a:r>
              <a:rPr lang="en-US" dirty="0" smtClean="0">
                <a:solidFill>
                  <a:schemeClr val="bg1"/>
                </a:solidFill>
                <a:latin typeface="Times New Roman" panose="02020603050405020304" pitchFamily="18" charset="0"/>
                <a:cs typeface="Times New Roman" panose="02020603050405020304" pitchFamily="18" charset="0"/>
              </a:rPr>
              <a:t>P: O God, You are gracious, approachable and merciful; You love us and desire above all else the offering of a broken spirit. Receive us, we humbly pray, all that we have and are.  Make us worthy to come before You with contrition and humility, purify us from all stain that we may be transformed by the renewal of our life, and go forth, as did the wise virgins, to a new world, bearing the shining lamps of faith. Enable us to sing Your praises, Father, Son, and Holy Spirit, now and forever.</a:t>
            </a:r>
          </a:p>
          <a:p>
            <a:pPr marL="0" indent="0">
              <a:buNone/>
            </a:pPr>
            <a:r>
              <a:rPr lang="en-US" b="1" dirty="0" smtClean="0">
                <a:solidFill>
                  <a:schemeClr val="bg1"/>
                </a:solidFill>
                <a:latin typeface="Times New Roman" panose="02020603050405020304" pitchFamily="18" charset="0"/>
                <a:cs typeface="Times New Roman" panose="02020603050405020304" pitchFamily="18" charset="0"/>
              </a:rPr>
              <a:t>C: Amen.</a:t>
            </a:r>
          </a:p>
          <a:p>
            <a:pPr marL="0" indent="0">
              <a:buNone/>
            </a:pPr>
            <a:endParaRPr lang="en-US" dirty="0" smtClean="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32276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buNone/>
            </a:pPr>
            <a:r>
              <a:rPr lang="en-US" dirty="0" smtClean="0">
                <a:solidFill>
                  <a:schemeClr val="bg1"/>
                </a:solidFill>
                <a:latin typeface="Times New Roman" panose="02020603050405020304" pitchFamily="18" charset="0"/>
                <a:cs typeface="Times New Roman" panose="02020603050405020304" pitchFamily="18" charset="0"/>
              </a:rPr>
              <a:t>P: At Your door I knock and from Your treasure-store, O Lord, I ask for mercy.  I am a sinner who for long has turned aside from Your ways.  Help me to confess my sins, to leave them behind me and to live by Your grace.  To whom shall I turn, if not to You, O compassionate Lord, and who will plead for our faults, if not You, O glorious King?  O Father, Son and Holy Spirit, be to us a refuge from all evil.  Protect us under the wings of Your mercy both now and to the end of time.</a:t>
            </a:r>
          </a:p>
          <a:p>
            <a:pPr marL="0" indent="0">
              <a:buNone/>
            </a:pPr>
            <a:r>
              <a:rPr lang="en-US" b="1" dirty="0" smtClean="0">
                <a:solidFill>
                  <a:schemeClr val="bg1"/>
                </a:solidFill>
                <a:latin typeface="Times New Roman" panose="02020603050405020304" pitchFamily="18" charset="0"/>
                <a:cs typeface="Times New Roman" panose="02020603050405020304" pitchFamily="18" charset="0"/>
              </a:rPr>
              <a:t>C: Amen.</a:t>
            </a:r>
          </a:p>
        </p:txBody>
      </p:sp>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val="31768869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buNone/>
            </a:pPr>
            <a:r>
              <a:rPr lang="en-US" dirty="0" smtClean="0">
                <a:solidFill>
                  <a:schemeClr val="bg1"/>
                </a:solidFill>
                <a:latin typeface="Times New Roman" panose="02020603050405020304" pitchFamily="18" charset="0"/>
                <a:cs typeface="Times New Roman" panose="02020603050405020304" pitchFamily="18" charset="0"/>
              </a:rPr>
              <a:t>P: May the perfume of our prayers be always acceptable to You.</a:t>
            </a:r>
          </a:p>
          <a:p>
            <a:pPr marL="0" indent="0">
              <a:buNone/>
            </a:pPr>
            <a:r>
              <a:rPr lang="en-US" b="1" dirty="0" smtClean="0">
                <a:solidFill>
                  <a:schemeClr val="bg1"/>
                </a:solidFill>
                <a:latin typeface="Times New Roman" panose="02020603050405020304" pitchFamily="18" charset="0"/>
                <a:cs typeface="Times New Roman" panose="02020603050405020304" pitchFamily="18" charset="0"/>
              </a:rPr>
              <a:t>C: Have mercy, O Lord.  Reconcile the whole creation to Yourself.</a:t>
            </a:r>
          </a:p>
          <a:p>
            <a:pPr marL="0" indent="0">
              <a:buNone/>
            </a:pPr>
            <a:r>
              <a:rPr lang="en-US" dirty="0" smtClean="0">
                <a:solidFill>
                  <a:schemeClr val="bg1"/>
                </a:solidFill>
                <a:latin typeface="Times New Roman" panose="02020603050405020304" pitchFamily="18" charset="0"/>
                <a:cs typeface="Times New Roman" panose="02020603050405020304" pitchFamily="18" charset="0"/>
              </a:rPr>
              <a:t>P: O Lord, we have sinned.</a:t>
            </a:r>
          </a:p>
          <a:p>
            <a:pPr marL="0" indent="0">
              <a:buNone/>
            </a:pPr>
            <a:r>
              <a:rPr lang="en-US" b="1" dirty="0" smtClean="0">
                <a:solidFill>
                  <a:schemeClr val="bg1"/>
                </a:solidFill>
                <a:latin typeface="Times New Roman" panose="02020603050405020304" pitchFamily="18" charset="0"/>
                <a:cs typeface="Times New Roman" panose="02020603050405020304" pitchFamily="18" charset="0"/>
              </a:rPr>
              <a:t>C: Have mercy, O Lord.  Pardon our offences.</a:t>
            </a:r>
          </a:p>
          <a:p>
            <a:pPr marL="0" indent="0">
              <a:buNone/>
            </a:pPr>
            <a:r>
              <a:rPr lang="en-US" dirty="0" smtClean="0">
                <a:solidFill>
                  <a:schemeClr val="bg1"/>
                </a:solidFill>
                <a:latin typeface="Times New Roman" panose="02020603050405020304" pitchFamily="18" charset="0"/>
                <a:cs typeface="Times New Roman" panose="02020603050405020304" pitchFamily="18" charset="0"/>
              </a:rPr>
              <a:t>P: O Lord, make us worthy to offer to You all our thoughts, words and deeds.</a:t>
            </a:r>
          </a:p>
          <a:p>
            <a:pPr marL="0" indent="0">
              <a:buNone/>
            </a:pPr>
            <a:r>
              <a:rPr lang="en-US" b="1" dirty="0" smtClean="0">
                <a:solidFill>
                  <a:schemeClr val="bg1"/>
                </a:solidFill>
                <a:latin typeface="Times New Roman" panose="02020603050405020304" pitchFamily="18" charset="0"/>
                <a:cs typeface="Times New Roman" panose="02020603050405020304" pitchFamily="18" charset="0"/>
              </a:rPr>
              <a:t>C: Have mercy, O Lord.  Receive us as an acceptable sacrifice of praise and thanksgiving.</a:t>
            </a:r>
          </a:p>
        </p:txBody>
      </p:sp>
      <p:sp>
        <p:nvSpPr>
          <p:cNvPr id="4" name="Title 3"/>
          <p:cNvSpPr>
            <a:spLocks noGrp="1"/>
          </p:cNvSpPr>
          <p:nvPr>
            <p:ph type="title"/>
          </p:nvPr>
        </p:nvSpPr>
        <p:spPr/>
        <p:txBody>
          <a:bodyPr/>
          <a:lstStyle/>
          <a:p>
            <a:pPr algn="ctr"/>
            <a:r>
              <a:rPr lang="en-US" dirty="0" err="1" smtClean="0">
                <a:solidFill>
                  <a:schemeClr val="bg1"/>
                </a:solidFill>
                <a:latin typeface="Times New Roman" panose="02020603050405020304" pitchFamily="18" charset="0"/>
                <a:cs typeface="Times New Roman" panose="02020603050405020304" pitchFamily="18" charset="0"/>
              </a:rPr>
              <a:t>Ethra</a:t>
            </a:r>
            <a:endParaRPr lang="en-US"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945142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buNone/>
            </a:pPr>
            <a:r>
              <a:rPr lang="en-US" dirty="0" smtClean="0">
                <a:solidFill>
                  <a:schemeClr val="bg1"/>
                </a:solidFill>
                <a:latin typeface="Times New Roman" panose="02020603050405020304" pitchFamily="18" charset="0"/>
                <a:cs typeface="Times New Roman" panose="02020603050405020304" pitchFamily="18" charset="0"/>
              </a:rPr>
              <a:t>P: </a:t>
            </a:r>
            <a:r>
              <a:rPr lang="en-US" i="1" dirty="0" smtClean="0">
                <a:solidFill>
                  <a:schemeClr val="bg1"/>
                </a:solidFill>
                <a:latin typeface="Times New Roman" panose="02020603050405020304" pitchFamily="18" charset="0"/>
                <a:cs typeface="Times New Roman" panose="02020603050405020304" pitchFamily="18" charset="0"/>
              </a:rPr>
              <a:t>(Removing outer garment)</a:t>
            </a:r>
            <a:r>
              <a:rPr lang="en-US" dirty="0" smtClean="0">
                <a:solidFill>
                  <a:schemeClr val="bg1"/>
                </a:solidFill>
                <a:latin typeface="Times New Roman" panose="02020603050405020304" pitchFamily="18" charset="0"/>
                <a:cs typeface="Times New Roman" panose="02020603050405020304" pitchFamily="18" charset="0"/>
              </a:rPr>
              <a:t> Remove from me, O Lord, the filthy garments with which Satan has covered me and clothe me with the garments which are fit and proper for the service of Your Majesty.</a:t>
            </a:r>
          </a:p>
          <a:p>
            <a:pPr marL="0" indent="0">
              <a:buNone/>
            </a:pPr>
            <a:r>
              <a:rPr lang="en-US" dirty="0" smtClean="0">
                <a:solidFill>
                  <a:schemeClr val="bg1"/>
                </a:solidFill>
                <a:latin typeface="Times New Roman" panose="02020603050405020304" pitchFamily="18" charset="0"/>
                <a:cs typeface="Times New Roman" panose="02020603050405020304" pitchFamily="18" charset="0"/>
              </a:rPr>
              <a:t>P: </a:t>
            </a:r>
            <a:r>
              <a:rPr lang="en-US" i="1" dirty="0" smtClean="0">
                <a:solidFill>
                  <a:schemeClr val="bg1"/>
                </a:solidFill>
                <a:latin typeface="Times New Roman" panose="02020603050405020304" pitchFamily="18" charset="0"/>
                <a:cs typeface="Times New Roman" panose="02020603050405020304" pitchFamily="18" charset="0"/>
              </a:rPr>
              <a:t>(Washing his hands) </a:t>
            </a:r>
            <a:r>
              <a:rPr lang="en-US" dirty="0" smtClean="0">
                <a:solidFill>
                  <a:schemeClr val="bg1"/>
                </a:solidFill>
                <a:latin typeface="Times New Roman" panose="02020603050405020304" pitchFamily="18" charset="0"/>
                <a:cs typeface="Times New Roman" panose="02020603050405020304" pitchFamily="18" charset="0"/>
              </a:rPr>
              <a:t>Grant us, O Lord, with purified hearts and cleansed consciences to enter with awe into Your Holy of Holies and to offer to You spiritual sacrifices in true faith; in the name of the Father and of the Son and of the Holy Spirit.</a:t>
            </a:r>
          </a:p>
        </p:txBody>
      </p:sp>
      <p:sp>
        <p:nvSpPr>
          <p:cNvPr id="4" name="Title 3"/>
          <p:cNvSpPr>
            <a:spLocks noGrp="1"/>
          </p:cNvSpPr>
          <p:nvPr>
            <p:ph type="title"/>
          </p:nvPr>
        </p:nvSpPr>
        <p:spPr/>
        <p:txBody>
          <a:bodyPr/>
          <a:lstStyle/>
          <a:p>
            <a:pPr algn="ctr"/>
            <a:r>
              <a:rPr lang="en-US" dirty="0" smtClean="0">
                <a:solidFill>
                  <a:schemeClr val="bg1"/>
                </a:solidFill>
                <a:latin typeface="Times New Roman" panose="02020603050405020304" pitchFamily="18" charset="0"/>
                <a:cs typeface="Times New Roman" panose="02020603050405020304" pitchFamily="18" charset="0"/>
              </a:rPr>
              <a:t>Part II</a:t>
            </a:r>
            <a:br>
              <a:rPr lang="en-US" dirty="0" smtClean="0">
                <a:solidFill>
                  <a:schemeClr val="bg1"/>
                </a:solidFill>
                <a:latin typeface="Times New Roman" panose="02020603050405020304" pitchFamily="18" charset="0"/>
                <a:cs typeface="Times New Roman" panose="02020603050405020304" pitchFamily="18" charset="0"/>
              </a:rPr>
            </a:br>
            <a:r>
              <a:rPr lang="en-US" i="1" dirty="0" smtClean="0">
                <a:solidFill>
                  <a:schemeClr val="bg1"/>
                </a:solidFill>
                <a:latin typeface="Times New Roman" panose="02020603050405020304" pitchFamily="18" charset="0"/>
                <a:cs typeface="Times New Roman" panose="02020603050405020304" pitchFamily="18" charset="0"/>
              </a:rPr>
              <a:t>[Vesting of the Priest]</a:t>
            </a:r>
            <a:endParaRPr lang="en-US"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162804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1560</Words>
  <Application>Microsoft Office PowerPoint</Application>
  <PresentationFormat>Widescreen</PresentationFormat>
  <Paragraphs>68</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Times New Roman</vt:lpstr>
      <vt:lpstr>Office Theme</vt:lpstr>
      <vt:lpstr>The Order of Worship for Preparatory Service</vt:lpstr>
      <vt:lpstr>Part I</vt:lpstr>
      <vt:lpstr>Psalm 51 – Psalm of Confession</vt:lpstr>
      <vt:lpstr>Psalm 51 – Psalm of Confession</vt:lpstr>
      <vt:lpstr>Promeon</vt:lpstr>
      <vt:lpstr>Sedra</vt:lpstr>
      <vt:lpstr>PowerPoint Presentation</vt:lpstr>
      <vt:lpstr>Ethra</vt:lpstr>
      <vt:lpstr>Part II [Vesting of the Priest]</vt:lpstr>
      <vt:lpstr>Part II [Vesting of the Priest]</vt:lpstr>
      <vt:lpstr>Part II [Vesting of the Priest]</vt:lpstr>
      <vt:lpstr>Part II [Vesting of the Priest]</vt:lpstr>
      <vt:lpstr>Part II [Vesting of the Priest]</vt:lpstr>
      <vt:lpstr>Prayer</vt:lpstr>
      <vt:lpstr>Prayer</vt:lpstr>
      <vt:lpstr>Prayer</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Order of Worship for Preparatory Service</dc:title>
  <dc:creator>Mat Samuel</dc:creator>
  <cp:lastModifiedBy>Mat Samuel</cp:lastModifiedBy>
  <cp:revision>3</cp:revision>
  <dcterms:created xsi:type="dcterms:W3CDTF">2013-11-03T02:03:19Z</dcterms:created>
  <dcterms:modified xsi:type="dcterms:W3CDTF">2014-08-15T22:08:07Z</dcterms:modified>
</cp:coreProperties>
</file>